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615511"/>
              </p:ext>
            </p:extLst>
          </p:nvPr>
        </p:nvGraphicFramePr>
        <p:xfrm>
          <a:off x="180474" y="223710"/>
          <a:ext cx="7025777" cy="2780164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That Darn Star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buttstock on belt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10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A904F4-6FA2-44EF-B7E1-63157D93D3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269981"/>
            <a:ext cx="7025777" cy="319276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59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2019-05-22T19:30:04Z</dcterms:modified>
  <cp:category>Shooting</cp:category>
</cp:coreProperties>
</file>

<file path=docProps/thumbnail.jpeg>
</file>